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54f416150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54f41615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d54f416150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d54f416150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d54f41615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d54f41615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d54f416150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d54f41615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d54f41615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d54f41615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54f416150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d54f416150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54f416150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d54f41615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54f416150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d54f416150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54f416150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d54f41615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54f416150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d54f416150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01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02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03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04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05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06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07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08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title="09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 title="10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 title="11 - Subtle lies in revelation TCSOP 2026 Aar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"/>
            <a:ext cx="9144000" cy="51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